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Ekonomi &amp; </a:t>
            </a:r>
            <a:r>
              <a:rPr lang="en-US" dirty="0" err="1"/>
              <a:t>psikologi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2E880-1CDA-702B-31F6-BEE7F526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0077"/>
          </a:xfrm>
        </p:spPr>
        <p:txBody>
          <a:bodyPr/>
          <a:lstStyle/>
          <a:p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Kepentingan bersama di bidang ekonomi dan psikologi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C0CF7-8834-7287-4D01-8DBEBCDE2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09823"/>
            <a:ext cx="11029615" cy="4890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umumnya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digambarkan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studi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pikiran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&amp;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yg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dipelajari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matkul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individu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masyarakat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Meskipun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juga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berhubungan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kelompok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tetapi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objek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utamanya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tetap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individu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kepribadian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perkembangan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 social,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eksperimen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muncul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bidang-bidang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berkaitan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termasuk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pribadi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kognitif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sosial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memasukkan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faktor-faktor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menawarkan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penjelasan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dijelaskan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dipertimbangkan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oleh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pendekatan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715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2E880-1CDA-702B-31F6-BEE7F526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0077"/>
          </a:xfrm>
        </p:spPr>
        <p:txBody>
          <a:bodyPr/>
          <a:lstStyle/>
          <a:p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Kepentingan bersama di bidang ekonomi dan psikologi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C0CF7-8834-7287-4D01-8DBEBCDE2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09823"/>
            <a:ext cx="11029615" cy="4890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orang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sering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kali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merasa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bahagia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mereka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hidup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pendapatan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meningkat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banyak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orang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menyimpan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uang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rekening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bank pada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bersamaan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membiayai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mobil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mereka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bunga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jauh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tinggi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orang-orang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melaporkan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kepuasan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tugas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sangat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membosankan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padahal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mereka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mendapat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sedikit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kompensasi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keuangan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orang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bersusah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payah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membeli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barang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beberapa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ribu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rupiah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murah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426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2E880-1CDA-702B-31F6-BEE7F526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0077"/>
          </a:xfrm>
        </p:spPr>
        <p:txBody>
          <a:bodyPr/>
          <a:lstStyle/>
          <a:p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Kepentingan bersama di bidang ekonomi dan psikologi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C0CF7-8834-7287-4D01-8DBEBCDE2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09823"/>
            <a:ext cx="11029615" cy="4890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dimaksud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sini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individu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melibatkan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keputusan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faktor-faktor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penentu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konsekuensi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keputusan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Keputusan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berhubungan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langka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uang,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tenaga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Banyak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sekali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penentu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akibat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subyektif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termasuk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lingkup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perbedaan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ilmu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 mana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diamati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dipelajari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bukan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proses mental.</a:t>
            </a:r>
          </a:p>
        </p:txBody>
      </p:sp>
    </p:spTree>
    <p:extLst>
      <p:ext uri="{BB962C8B-B14F-4D97-AF65-F5344CB8AC3E}">
        <p14:creationId xmlns:p14="http://schemas.microsoft.com/office/powerpoint/2010/main" val="1336653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2E880-1CDA-702B-31F6-BEE7F526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0077"/>
          </a:xfrm>
        </p:spPr>
        <p:txBody>
          <a:bodyPr/>
          <a:lstStyle/>
          <a:p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Kepentingan bersama di bidang ekonomi dan psikologi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C0CF7-8834-7287-4D01-8DBEBCDE2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09823"/>
            <a:ext cx="11029615" cy="4890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Kesimpulan :</a:t>
            </a:r>
          </a:p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mengalami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konvergensi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luas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serangkaian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perilaku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manusia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Diperlukan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pendekatan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ilmiah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interdisipliner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komunikasi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pemahaman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penerapan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baik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maupun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model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metodologi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562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A6B1-DAD8-B76C-4E5F-2ECF2138A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84384"/>
          </a:xfrm>
        </p:spPr>
        <p:txBody>
          <a:bodyPr/>
          <a:lstStyle/>
          <a:p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RELEVANSI psIKOLOGI BAGI EKONOMI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53BE9-2413-196D-A189-BEC39B1AE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84251"/>
            <a:ext cx="11029615" cy="4795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Paradigma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dasar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C6D2-7867-9D30-234D-81AF93F1AEDA}"/>
              </a:ext>
            </a:extLst>
          </p:cNvPr>
          <p:cNvSpPr/>
          <p:nvPr/>
        </p:nvSpPr>
        <p:spPr>
          <a:xfrm>
            <a:off x="1499191" y="4061637"/>
            <a:ext cx="1860697" cy="9781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35DD58-D191-BDC1-7F36-A5DF7748BE9B}"/>
              </a:ext>
            </a:extLst>
          </p:cNvPr>
          <p:cNvSpPr/>
          <p:nvPr/>
        </p:nvSpPr>
        <p:spPr>
          <a:xfrm>
            <a:off x="4990221" y="4061986"/>
            <a:ext cx="1860697" cy="9781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ECB7F5-9EDF-CF6B-E14C-4600E4CAC10E}"/>
              </a:ext>
            </a:extLst>
          </p:cNvPr>
          <p:cNvSpPr/>
          <p:nvPr/>
        </p:nvSpPr>
        <p:spPr>
          <a:xfrm>
            <a:off x="8566319" y="4079359"/>
            <a:ext cx="1860697" cy="9781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89C93F-627E-EBE6-1D23-CDE3C3453D0F}"/>
              </a:ext>
            </a:extLst>
          </p:cNvPr>
          <p:cNvSpPr txBox="1"/>
          <p:nvPr/>
        </p:nvSpPr>
        <p:spPr>
          <a:xfrm flipH="1">
            <a:off x="1679938" y="4242391"/>
            <a:ext cx="1637419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Objektif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5751D2-A098-962B-2BBD-9A96A1769129}"/>
              </a:ext>
            </a:extLst>
          </p:cNvPr>
          <p:cNvSpPr txBox="1"/>
          <p:nvPr/>
        </p:nvSpPr>
        <p:spPr>
          <a:xfrm flipH="1">
            <a:off x="5114260" y="4380614"/>
            <a:ext cx="163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Proses Mental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8B0EE4-6D24-E209-25EA-0DFE8F3031B1}"/>
              </a:ext>
            </a:extLst>
          </p:cNvPr>
          <p:cNvSpPr txBox="1"/>
          <p:nvPr/>
        </p:nvSpPr>
        <p:spPr>
          <a:xfrm flipH="1">
            <a:off x="8700991" y="4362886"/>
            <a:ext cx="163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Perilaku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4DC357F-E94A-7F97-84D4-5F0623C0FCD0}"/>
              </a:ext>
            </a:extLst>
          </p:cNvPr>
          <p:cNvCxnSpPr>
            <a:stCxn id="4" idx="3"/>
          </p:cNvCxnSpPr>
          <p:nvPr/>
        </p:nvCxnSpPr>
        <p:spPr>
          <a:xfrm>
            <a:off x="3359888" y="4550736"/>
            <a:ext cx="1541738" cy="14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BE05425-67E3-04D7-DDC9-621FA90FFCB4}"/>
              </a:ext>
            </a:extLst>
          </p:cNvPr>
          <p:cNvCxnSpPr>
            <a:stCxn id="9" idx="1"/>
            <a:endCxn id="6" idx="1"/>
          </p:cNvCxnSpPr>
          <p:nvPr/>
        </p:nvCxnSpPr>
        <p:spPr>
          <a:xfrm>
            <a:off x="6751690" y="4565280"/>
            <a:ext cx="1814629" cy="3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213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A6B1-DAD8-B76C-4E5F-2ECF2138A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84384"/>
          </a:xfrm>
        </p:spPr>
        <p:txBody>
          <a:bodyPr/>
          <a:lstStyle/>
          <a:p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RELEVANSI psIKOLOGI BAGI EKONOMI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53BE9-2413-196D-A189-BEC39B1AE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584251"/>
            <a:ext cx="11029615" cy="4795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memasukkan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variabel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proses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psikologis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model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beberapa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asumsi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diadaptasi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 Hal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memberikan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gambaran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realistis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penjelasan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tingkah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cakupan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tingkah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laku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luas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dijelaskan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131214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{14AA2C5D-47AA-4CDD-A6D6-FF1944058659}tf33552983_win32</Template>
  <TotalTime>127</TotalTime>
  <Words>360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Cambria</vt:lpstr>
      <vt:lpstr>Franklin Gothic Book</vt:lpstr>
      <vt:lpstr>Franklin Gothic Demi</vt:lpstr>
      <vt:lpstr>Wingdings 2</vt:lpstr>
      <vt:lpstr>DividendVTI</vt:lpstr>
      <vt:lpstr>Ekonomi &amp; psikologi</vt:lpstr>
      <vt:lpstr>Kepentingan bersama di bidang ekonomi dan psikologi</vt:lpstr>
      <vt:lpstr>Kepentingan bersama di bidang ekonomi dan psikologi</vt:lpstr>
      <vt:lpstr>Kepentingan bersama di bidang ekonomi dan psikologi</vt:lpstr>
      <vt:lpstr>Kepentingan bersama di bidang ekonomi dan psikologi</vt:lpstr>
      <vt:lpstr>RELEVANSI psIKOLOGI BAGI EKONOMI</vt:lpstr>
      <vt:lpstr>RELEVANSI psIKOLOGI BAGI EKONOMI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 &amp; psikologi</dc:title>
  <dc:creator>Adi Kristiawan</dc:creator>
  <cp:lastModifiedBy>Adi Kristiawan</cp:lastModifiedBy>
  <cp:revision>2</cp:revision>
  <dcterms:created xsi:type="dcterms:W3CDTF">2023-09-25T02:53:05Z</dcterms:created>
  <dcterms:modified xsi:type="dcterms:W3CDTF">2023-09-26T04:44:50Z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